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5" r:id="rId4"/>
    <p:sldId id="261" r:id="rId5"/>
    <p:sldId id="262" r:id="rId6"/>
    <p:sldId id="266" r:id="rId7"/>
    <p:sldId id="267" r:id="rId8"/>
    <p:sldId id="264" r:id="rId9"/>
    <p:sldId id="268" r:id="rId10"/>
    <p:sldId id="269" r:id="rId11"/>
    <p:sldId id="270"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hJzs2iCt++0qEA0atc4nT/yGd1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0"/>
          <p:cNvSpPr/>
          <p:nvPr/>
        </p:nvSpPr>
        <p:spPr>
          <a:xfrm>
            <a:off x="1" y="0"/>
            <a:ext cx="12192000" cy="6858000"/>
          </a:xfrm>
          <a:prstGeom prst="rect">
            <a:avLst/>
          </a:prstGeom>
          <a:blipFill rotWithShape="1">
            <a:blip r:embed="rId2">
              <a:alphaModFix amt="45000"/>
            </a:blip>
            <a:tile tx="-31750" ty="-120650" sx="100000" sy="100000" flip="xy"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0"/>
          <p:cNvSpPr/>
          <p:nvPr/>
        </p:nvSpPr>
        <p:spPr>
          <a:xfrm>
            <a:off x="1307870" y="1267730"/>
            <a:ext cx="9576262" cy="430795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0"/>
          <p:cNvSpPr/>
          <p:nvPr/>
        </p:nvSpPr>
        <p:spPr>
          <a:xfrm>
            <a:off x="1447801" y="1411615"/>
            <a:ext cx="9296400" cy="403477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0"/>
          <p:cNvSpPr/>
          <p:nvPr/>
        </p:nvSpPr>
        <p:spPr>
          <a:xfrm>
            <a:off x="5135880" y="1267730"/>
            <a:ext cx="1920240" cy="73152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10"/>
          <p:cNvGrpSpPr/>
          <p:nvPr/>
        </p:nvGrpSpPr>
        <p:grpSpPr>
          <a:xfrm>
            <a:off x="5250180" y="1267730"/>
            <a:ext cx="1691640" cy="645295"/>
            <a:chOff x="5318306" y="1386268"/>
            <a:chExt cx="1567331" cy="645295"/>
          </a:xfrm>
        </p:grpSpPr>
        <p:cxnSp>
          <p:nvCxnSpPr>
            <p:cNvPr id="19" name="Google Shape;19;p10"/>
            <p:cNvCxnSpPr/>
            <p:nvPr/>
          </p:nvCxnSpPr>
          <p:spPr>
            <a:xfrm>
              <a:off x="5318306"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0" name="Google Shape;20;p10"/>
            <p:cNvCxnSpPr/>
            <p:nvPr/>
          </p:nvCxnSpPr>
          <p:spPr>
            <a:xfrm>
              <a:off x="6885637"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1" name="Google Shape;21;p10"/>
            <p:cNvCxnSpPr/>
            <p:nvPr/>
          </p:nvCxnSpPr>
          <p:spPr>
            <a:xfrm>
              <a:off x="5318306" y="2031563"/>
              <a:ext cx="1567331"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22" name="Google Shape;22;p10"/>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Arial"/>
              <a:buNone/>
              <a:defRPr sz="7200" b="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10"/>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5" name="Google Shape;95;p19"/>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0"/>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01" name="Google Shape;101;p20"/>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dirty="0"/>
          </a:p>
        </p:txBody>
      </p:sp>
      <p:sp>
        <p:nvSpPr>
          <p:cNvPr id="30" name="Google Shape;30;p11"/>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12"/>
          <p:cNvSpPr/>
          <p:nvPr/>
        </p:nvSpPr>
        <p:spPr>
          <a:xfrm>
            <a:off x="0" y="0"/>
            <a:ext cx="12192000" cy="6858000"/>
          </a:xfrm>
          <a:prstGeom prst="rect">
            <a:avLst/>
          </a:prstGeom>
          <a:blipFill rotWithShape="1">
            <a:blip r:embed="rId2">
              <a:alphaModFix amt="40000"/>
            </a:blip>
            <a:tile tx="-31750" ty="-120650" sx="100000" sy="100000" flip="xy"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2"/>
          <p:cNvSpPr/>
          <p:nvPr/>
        </p:nvSpPr>
        <p:spPr>
          <a:xfrm>
            <a:off x="1307870" y="1267730"/>
            <a:ext cx="9576262" cy="430795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2"/>
          <p:cNvSpPr/>
          <p:nvPr/>
        </p:nvSpPr>
        <p:spPr>
          <a:xfrm>
            <a:off x="1447801" y="1411615"/>
            <a:ext cx="9296400" cy="403477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2"/>
          <p:cNvSpPr/>
          <p:nvPr/>
        </p:nvSpPr>
        <p:spPr>
          <a:xfrm>
            <a:off x="5135880" y="1267730"/>
            <a:ext cx="1920240" cy="73152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12"/>
          <p:cNvGrpSpPr/>
          <p:nvPr/>
        </p:nvGrpSpPr>
        <p:grpSpPr>
          <a:xfrm>
            <a:off x="5250180" y="1267730"/>
            <a:ext cx="1691640" cy="645295"/>
            <a:chOff x="5318306" y="1386268"/>
            <a:chExt cx="1567331" cy="645295"/>
          </a:xfrm>
        </p:grpSpPr>
        <p:cxnSp>
          <p:nvCxnSpPr>
            <p:cNvPr id="39" name="Google Shape;39;p12"/>
            <p:cNvCxnSpPr/>
            <p:nvPr/>
          </p:nvCxnSpPr>
          <p:spPr>
            <a:xfrm>
              <a:off x="5318306"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0" name="Google Shape;40;p12"/>
            <p:cNvCxnSpPr/>
            <p:nvPr/>
          </p:nvCxnSpPr>
          <p:spPr>
            <a:xfrm>
              <a:off x="6885637"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1" name="Google Shape;41;p12"/>
            <p:cNvCxnSpPr/>
            <p:nvPr/>
          </p:nvCxnSpPr>
          <p:spPr>
            <a:xfrm>
              <a:off x="5318306" y="2031563"/>
              <a:ext cx="1567331"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42" name="Google Shape;42;p12"/>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Arial"/>
              <a:buNone/>
              <a:defRPr sz="7200" b="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2"/>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chemeClr val="lt1"/>
                </a:solidFill>
              </a:defRPr>
            </a:lvl2pPr>
            <a:lvl3pPr marL="1371600" lvl="2" indent="-228600" algn="l">
              <a:lnSpc>
                <a:spcPct val="100000"/>
              </a:lnSpc>
              <a:spcBef>
                <a:spcPts val="500"/>
              </a:spcBef>
              <a:spcAft>
                <a:spcPts val="0"/>
              </a:spcAft>
              <a:buSzPts val="1600"/>
              <a:buNone/>
              <a:defRPr sz="1600">
                <a:solidFill>
                  <a:schemeClr val="lt1"/>
                </a:solidFill>
              </a:defRPr>
            </a:lvl3pPr>
            <a:lvl4pPr marL="1828800" lvl="3" indent="-228600" algn="l">
              <a:lnSpc>
                <a:spcPct val="100000"/>
              </a:lnSpc>
              <a:spcBef>
                <a:spcPts val="500"/>
              </a:spcBef>
              <a:spcAft>
                <a:spcPts val="0"/>
              </a:spcAft>
              <a:buSzPts val="1400"/>
              <a:buNone/>
              <a:defRPr sz="1400">
                <a:solidFill>
                  <a:schemeClr val="lt1"/>
                </a:solidFill>
              </a:defRPr>
            </a:lvl4pPr>
            <a:lvl5pPr marL="2286000" lvl="4" indent="-228600" algn="l">
              <a:lnSpc>
                <a:spcPct val="100000"/>
              </a:lnSpc>
              <a:spcBef>
                <a:spcPts val="500"/>
              </a:spcBef>
              <a:spcAft>
                <a:spcPts val="0"/>
              </a:spcAft>
              <a:buSzPts val="1400"/>
              <a:buNone/>
              <a:defRPr sz="1400">
                <a:solidFill>
                  <a:schemeClr val="lt1"/>
                </a:solidFill>
              </a:defRPr>
            </a:lvl5pPr>
            <a:lvl6pPr marL="2743200" lvl="5" indent="-228600" algn="l">
              <a:lnSpc>
                <a:spcPct val="100000"/>
              </a:lnSpc>
              <a:spcBef>
                <a:spcPts val="500"/>
              </a:spcBef>
              <a:spcAft>
                <a:spcPts val="0"/>
              </a:spcAft>
              <a:buSzPts val="1400"/>
              <a:buNone/>
              <a:defRPr sz="1400">
                <a:solidFill>
                  <a:schemeClr val="lt1"/>
                </a:solidFill>
              </a:defRPr>
            </a:lvl6pPr>
            <a:lvl7pPr marL="3200400" lvl="6" indent="-228600" algn="l">
              <a:lnSpc>
                <a:spcPct val="100000"/>
              </a:lnSpc>
              <a:spcBef>
                <a:spcPts val="500"/>
              </a:spcBef>
              <a:spcAft>
                <a:spcPts val="0"/>
              </a:spcAft>
              <a:buSzPts val="1400"/>
              <a:buNone/>
              <a:defRPr sz="1400">
                <a:solidFill>
                  <a:schemeClr val="lt1"/>
                </a:solidFill>
              </a:defRPr>
            </a:lvl7pPr>
            <a:lvl8pPr marL="3657600" lvl="7" indent="-228600" algn="l">
              <a:lnSpc>
                <a:spcPct val="100000"/>
              </a:lnSpc>
              <a:spcBef>
                <a:spcPts val="500"/>
              </a:spcBef>
              <a:spcAft>
                <a:spcPts val="0"/>
              </a:spcAft>
              <a:buSzPts val="1400"/>
              <a:buNone/>
              <a:defRPr sz="1400">
                <a:solidFill>
                  <a:schemeClr val="lt1"/>
                </a:solidFill>
              </a:defRPr>
            </a:lvl8pPr>
            <a:lvl9pPr marL="4114800" lvl="8" indent="-228600" algn="l">
              <a:lnSpc>
                <a:spcPct val="100000"/>
              </a:lnSpc>
              <a:spcBef>
                <a:spcPts val="500"/>
              </a:spcBef>
              <a:spcAft>
                <a:spcPts val="0"/>
              </a:spcAft>
              <a:buSzPts val="1400"/>
              <a:buNone/>
              <a:defRPr sz="1400">
                <a:solidFill>
                  <a:schemeClr val="lt1"/>
                </a:solidFill>
              </a:defRPr>
            </a:lvl9pPr>
          </a:lstStyle>
          <a:p>
            <a:endParaRPr/>
          </a:p>
        </p:txBody>
      </p:sp>
      <p:sp>
        <p:nvSpPr>
          <p:cNvPr id="44" name="Google Shape;44;p12"/>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2"/>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0" name="Google Shape;50;p13"/>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1" name="Google Shape;51;p1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latin typeface="Arial"/>
                <a:ea typeface="Arial"/>
                <a:cs typeface="Arial"/>
                <a:sym typeface="Aria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7" name="Google Shape;57;p14"/>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8" name="Google Shape;58;p14"/>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lt2"/>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9" name="Google Shape;59;p14"/>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0" name="Google Shape;60;p1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2"/>
        <p:cNvGrpSpPr/>
        <p:nvPr/>
      </p:nvGrpSpPr>
      <p:grpSpPr>
        <a:xfrm>
          <a:off x="0" y="0"/>
          <a:ext cx="0" cy="0"/>
          <a:chOff x="0" y="0"/>
          <a:chExt cx="0" cy="0"/>
        </a:xfrm>
      </p:grpSpPr>
      <p:sp>
        <p:nvSpPr>
          <p:cNvPr id="73" name="Google Shape;73;p17"/>
          <p:cNvSpPr/>
          <p:nvPr/>
        </p:nvSpPr>
        <p:spPr>
          <a:xfrm>
            <a:off x="234693" y="237744"/>
            <a:ext cx="8633081" cy="6382512"/>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371856" y="374904"/>
            <a:ext cx="8353044" cy="610819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9020386" y="237744"/>
            <a:ext cx="2926080"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Arial"/>
              <a:buNone/>
              <a:defRPr sz="2800" b="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790575" y="704850"/>
            <a:ext cx="7562850" cy="51435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8" name="Google Shape;78;p17"/>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9" name="Google Shape;79;p1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3439158" y="6214535"/>
            <a:ext cx="5184648"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dk2"/>
                </a:solidFill>
                <a:latin typeface="Arial"/>
                <a:ea typeface="Arial"/>
                <a:cs typeface="Arial"/>
                <a:sym typeface="Arial"/>
              </a:defRPr>
            </a:lvl1pPr>
            <a:lvl2pPr marL="0" lvl="1" indent="0" algn="r">
              <a:spcBef>
                <a:spcPts val="0"/>
              </a:spcBef>
              <a:buNone/>
              <a:defRPr sz="1000" b="0" i="0" u="none" strike="noStrike" cap="none">
                <a:solidFill>
                  <a:schemeClr val="dk2"/>
                </a:solidFill>
                <a:latin typeface="Arial"/>
                <a:ea typeface="Arial"/>
                <a:cs typeface="Arial"/>
                <a:sym typeface="Arial"/>
              </a:defRPr>
            </a:lvl2pPr>
            <a:lvl3pPr marL="0" lvl="2" indent="0" algn="r">
              <a:spcBef>
                <a:spcPts val="0"/>
              </a:spcBef>
              <a:buNone/>
              <a:defRPr sz="1000" b="0" i="0" u="none" strike="noStrike" cap="none">
                <a:solidFill>
                  <a:schemeClr val="dk2"/>
                </a:solidFill>
                <a:latin typeface="Arial"/>
                <a:ea typeface="Arial"/>
                <a:cs typeface="Arial"/>
                <a:sym typeface="Arial"/>
              </a:defRPr>
            </a:lvl3pPr>
            <a:lvl4pPr marL="0" lvl="3" indent="0" algn="r">
              <a:spcBef>
                <a:spcPts val="0"/>
              </a:spcBef>
              <a:buNone/>
              <a:defRPr sz="1000" b="0" i="0" u="none" strike="noStrike" cap="none">
                <a:solidFill>
                  <a:schemeClr val="dk2"/>
                </a:solidFill>
                <a:latin typeface="Arial"/>
                <a:ea typeface="Arial"/>
                <a:cs typeface="Arial"/>
                <a:sym typeface="Arial"/>
              </a:defRPr>
            </a:lvl4pPr>
            <a:lvl5pPr marL="0" lvl="4" indent="0" algn="r">
              <a:spcBef>
                <a:spcPts val="0"/>
              </a:spcBef>
              <a:buNone/>
              <a:defRPr sz="1000" b="0" i="0" u="none" strike="noStrike" cap="none">
                <a:solidFill>
                  <a:schemeClr val="dk2"/>
                </a:solidFill>
                <a:latin typeface="Arial"/>
                <a:ea typeface="Arial"/>
                <a:cs typeface="Arial"/>
                <a:sym typeface="Arial"/>
              </a:defRPr>
            </a:lvl5pPr>
            <a:lvl6pPr marL="0" lvl="5" indent="0" algn="r">
              <a:spcBef>
                <a:spcPts val="0"/>
              </a:spcBef>
              <a:buNone/>
              <a:defRPr sz="1000" b="0" i="0" u="none" strike="noStrike" cap="none">
                <a:solidFill>
                  <a:schemeClr val="dk2"/>
                </a:solidFill>
                <a:latin typeface="Arial"/>
                <a:ea typeface="Arial"/>
                <a:cs typeface="Arial"/>
                <a:sym typeface="Arial"/>
              </a:defRPr>
            </a:lvl6pPr>
            <a:lvl7pPr marL="0" lvl="6" indent="0" algn="r">
              <a:spcBef>
                <a:spcPts val="0"/>
              </a:spcBef>
              <a:buNone/>
              <a:defRPr sz="1000" b="0" i="0" u="none" strike="noStrike" cap="none">
                <a:solidFill>
                  <a:schemeClr val="dk2"/>
                </a:solidFill>
                <a:latin typeface="Arial"/>
                <a:ea typeface="Arial"/>
                <a:cs typeface="Arial"/>
                <a:sym typeface="Arial"/>
              </a:defRPr>
            </a:lvl7pPr>
            <a:lvl8pPr marL="0" lvl="7" indent="0" algn="r">
              <a:spcBef>
                <a:spcPts val="0"/>
              </a:spcBef>
              <a:buNone/>
              <a:defRPr sz="1000" b="0" i="0" u="none" strike="noStrike" cap="none">
                <a:solidFill>
                  <a:schemeClr val="dk2"/>
                </a:solidFill>
                <a:latin typeface="Arial"/>
                <a:ea typeface="Arial"/>
                <a:cs typeface="Arial"/>
                <a:sym typeface="Arial"/>
              </a:defRPr>
            </a:lvl8pPr>
            <a:lvl9pPr marL="0" lvl="8" indent="0" algn="r">
              <a:spcBef>
                <a:spcPts val="0"/>
              </a:spcBef>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17"/>
          <p:cNvSpPr/>
          <p:nvPr/>
        </p:nvSpPr>
        <p:spPr>
          <a:xfrm>
            <a:off x="9157546" y="374904"/>
            <a:ext cx="2651760"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18"/>
          <p:cNvSpPr/>
          <p:nvPr/>
        </p:nvSpPr>
        <p:spPr>
          <a:xfrm>
            <a:off x="9020386" y="237744"/>
            <a:ext cx="2926080" cy="6382512"/>
          </a:xfrm>
          <a:prstGeom prst="rect">
            <a:avLst/>
          </a:prstGeom>
          <a:solidFill>
            <a:schemeClr val="lt1"/>
          </a:solidFill>
          <a:ln w="9525" cap="sq"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p:nvPr/>
        </p:nvSpPr>
        <p:spPr>
          <a:xfrm>
            <a:off x="9157546" y="374904"/>
            <a:ext cx="2651760" cy="610819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800"/>
              <a:buFont typeface="Arial"/>
              <a:buNone/>
              <a:defRPr sz="2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8"/>
          <p:cNvSpPr>
            <a:spLocks noGrp="1"/>
          </p:cNvSpPr>
          <p:nvPr>
            <p:ph type="pic" idx="2"/>
          </p:nvPr>
        </p:nvSpPr>
        <p:spPr>
          <a:xfrm>
            <a:off x="228599" y="237744"/>
            <a:ext cx="8601076" cy="6382512"/>
          </a:xfrm>
          <a:prstGeom prst="rect">
            <a:avLst/>
          </a:prstGeom>
          <a:solidFill>
            <a:srgbClr val="808080"/>
          </a:solidFill>
          <a:ln>
            <a:noFill/>
          </a:ln>
        </p:spPr>
      </p:sp>
      <p:sp>
        <p:nvSpPr>
          <p:cNvPr id="88" name="Google Shape;88;p18"/>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chemeClr val="lt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89" name="Google Shape;89;p1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chemeClr val="lt2"/>
                </a:solidFill>
                <a:latin typeface="Arial"/>
                <a:ea typeface="Arial"/>
                <a:cs typeface="Arial"/>
                <a:sym typeface="Arial"/>
              </a:defRPr>
            </a:lvl1pPr>
            <a:lvl2pPr marL="0" lvl="1" indent="0" algn="r">
              <a:spcBef>
                <a:spcPts val="0"/>
              </a:spcBef>
              <a:buNone/>
              <a:defRPr sz="1000" b="0" i="0" u="none" strike="noStrike" cap="none">
                <a:solidFill>
                  <a:schemeClr val="lt2"/>
                </a:solidFill>
                <a:latin typeface="Arial"/>
                <a:ea typeface="Arial"/>
                <a:cs typeface="Arial"/>
                <a:sym typeface="Arial"/>
              </a:defRPr>
            </a:lvl2pPr>
            <a:lvl3pPr marL="0" lvl="2" indent="0" algn="r">
              <a:spcBef>
                <a:spcPts val="0"/>
              </a:spcBef>
              <a:buNone/>
              <a:defRPr sz="1000" b="0" i="0" u="none" strike="noStrike" cap="none">
                <a:solidFill>
                  <a:schemeClr val="lt2"/>
                </a:solidFill>
                <a:latin typeface="Arial"/>
                <a:ea typeface="Arial"/>
                <a:cs typeface="Arial"/>
                <a:sym typeface="Arial"/>
              </a:defRPr>
            </a:lvl3pPr>
            <a:lvl4pPr marL="0" lvl="3" indent="0" algn="r">
              <a:spcBef>
                <a:spcPts val="0"/>
              </a:spcBef>
              <a:buNone/>
              <a:defRPr sz="1000" b="0" i="0" u="none" strike="noStrike" cap="none">
                <a:solidFill>
                  <a:schemeClr val="lt2"/>
                </a:solidFill>
                <a:latin typeface="Arial"/>
                <a:ea typeface="Arial"/>
                <a:cs typeface="Arial"/>
                <a:sym typeface="Arial"/>
              </a:defRPr>
            </a:lvl4pPr>
            <a:lvl5pPr marL="0" lvl="4" indent="0" algn="r">
              <a:spcBef>
                <a:spcPts val="0"/>
              </a:spcBef>
              <a:buNone/>
              <a:defRPr sz="1000" b="0" i="0" u="none" strike="noStrike" cap="none">
                <a:solidFill>
                  <a:schemeClr val="lt2"/>
                </a:solidFill>
                <a:latin typeface="Arial"/>
                <a:ea typeface="Arial"/>
                <a:cs typeface="Arial"/>
                <a:sym typeface="Arial"/>
              </a:defRPr>
            </a:lvl5pPr>
            <a:lvl6pPr marL="0" lvl="5" indent="0" algn="r">
              <a:spcBef>
                <a:spcPts val="0"/>
              </a:spcBef>
              <a:buNone/>
              <a:defRPr sz="1000" b="0" i="0" u="none" strike="noStrike" cap="none">
                <a:solidFill>
                  <a:schemeClr val="lt2"/>
                </a:solidFill>
                <a:latin typeface="Arial"/>
                <a:ea typeface="Arial"/>
                <a:cs typeface="Arial"/>
                <a:sym typeface="Arial"/>
              </a:defRPr>
            </a:lvl6pPr>
            <a:lvl7pPr marL="0" lvl="6" indent="0" algn="r">
              <a:spcBef>
                <a:spcPts val="0"/>
              </a:spcBef>
              <a:buNone/>
              <a:defRPr sz="1000" b="0" i="0" u="none" strike="noStrike" cap="none">
                <a:solidFill>
                  <a:schemeClr val="lt2"/>
                </a:solidFill>
                <a:latin typeface="Arial"/>
                <a:ea typeface="Arial"/>
                <a:cs typeface="Arial"/>
                <a:sym typeface="Arial"/>
              </a:defRPr>
            </a:lvl7pPr>
            <a:lvl8pPr marL="0" lvl="7" indent="0" algn="r">
              <a:spcBef>
                <a:spcPts val="0"/>
              </a:spcBef>
              <a:buNone/>
              <a:defRPr sz="1000" b="0" i="0" u="none" strike="noStrike" cap="none">
                <a:solidFill>
                  <a:schemeClr val="lt2"/>
                </a:solidFill>
                <a:latin typeface="Arial"/>
                <a:ea typeface="Arial"/>
                <a:cs typeface="Arial"/>
                <a:sym typeface="Arial"/>
              </a:defRPr>
            </a:lvl8pPr>
            <a:lvl9pPr marL="0" lvl="8" indent="0" algn="r">
              <a:spcBef>
                <a:spcPts val="0"/>
              </a:spcBef>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p:nvPr/>
        </p:nvSpPr>
        <p:spPr>
          <a:xfrm>
            <a:off x="234696" y="237744"/>
            <a:ext cx="11722608" cy="6382512"/>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9"/>
          <p:cNvSpPr/>
          <p:nvPr/>
        </p:nvSpPr>
        <p:spPr>
          <a:xfrm>
            <a:off x="371856" y="374904"/>
            <a:ext cx="11448288" cy="610819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EEEAE2"/>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00000"/>
              </a:lnSpc>
              <a:spcBef>
                <a:spcPts val="500"/>
              </a:spcBef>
              <a:spcAft>
                <a:spcPts val="0"/>
              </a:spcAft>
              <a:buClr>
                <a:srgbClr val="EEEAE2"/>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 name="Google Shape;10;p9"/>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 name="Google Shape;11;p9"/>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9"/>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chemeClr val="dk2"/>
                </a:solidFill>
                <a:latin typeface="Arial"/>
                <a:ea typeface="Arial"/>
                <a:cs typeface="Arial"/>
                <a:sym typeface="Arial"/>
              </a:defRPr>
            </a:lvl1pPr>
            <a:lvl2pPr marL="0" marR="0" lvl="1" indent="0" algn="r" rtl="0">
              <a:spcBef>
                <a:spcPts val="0"/>
              </a:spcBef>
              <a:buNone/>
              <a:defRPr sz="1000" b="0" i="0" u="none" strike="noStrike" cap="none">
                <a:solidFill>
                  <a:schemeClr val="dk2"/>
                </a:solidFill>
                <a:latin typeface="Arial"/>
                <a:ea typeface="Arial"/>
                <a:cs typeface="Arial"/>
                <a:sym typeface="Arial"/>
              </a:defRPr>
            </a:lvl2pPr>
            <a:lvl3pPr marL="0" marR="0" lvl="2" indent="0" algn="r" rtl="0">
              <a:spcBef>
                <a:spcPts val="0"/>
              </a:spcBef>
              <a:buNone/>
              <a:defRPr sz="1000" b="0" i="0" u="none" strike="noStrike" cap="none">
                <a:solidFill>
                  <a:schemeClr val="dk2"/>
                </a:solidFill>
                <a:latin typeface="Arial"/>
                <a:ea typeface="Arial"/>
                <a:cs typeface="Arial"/>
                <a:sym typeface="Arial"/>
              </a:defRPr>
            </a:lvl3pPr>
            <a:lvl4pPr marL="0" marR="0" lvl="3" indent="0" algn="r" rtl="0">
              <a:spcBef>
                <a:spcPts val="0"/>
              </a:spcBef>
              <a:buNone/>
              <a:defRPr sz="1000" b="0" i="0" u="none" strike="noStrike" cap="none">
                <a:solidFill>
                  <a:schemeClr val="dk2"/>
                </a:solidFill>
                <a:latin typeface="Arial"/>
                <a:ea typeface="Arial"/>
                <a:cs typeface="Arial"/>
                <a:sym typeface="Arial"/>
              </a:defRPr>
            </a:lvl4pPr>
            <a:lvl5pPr marL="0" marR="0" lvl="4" indent="0" algn="r" rtl="0">
              <a:spcBef>
                <a:spcPts val="0"/>
              </a:spcBef>
              <a:buNone/>
              <a:defRPr sz="1000" b="0" i="0" u="none" strike="noStrike" cap="none">
                <a:solidFill>
                  <a:schemeClr val="dk2"/>
                </a:solidFill>
                <a:latin typeface="Arial"/>
                <a:ea typeface="Arial"/>
                <a:cs typeface="Arial"/>
                <a:sym typeface="Arial"/>
              </a:defRPr>
            </a:lvl5pPr>
            <a:lvl6pPr marL="0" marR="0" lvl="5" indent="0" algn="r" rtl="0">
              <a:spcBef>
                <a:spcPts val="0"/>
              </a:spcBef>
              <a:buNone/>
              <a:defRPr sz="1000" b="0" i="0" u="none" strike="noStrike" cap="none">
                <a:solidFill>
                  <a:schemeClr val="dk2"/>
                </a:solidFill>
                <a:latin typeface="Arial"/>
                <a:ea typeface="Arial"/>
                <a:cs typeface="Arial"/>
                <a:sym typeface="Arial"/>
              </a:defRPr>
            </a:lvl6pPr>
            <a:lvl7pPr marL="0" marR="0" lvl="6" indent="0" algn="r" rtl="0">
              <a:spcBef>
                <a:spcPts val="0"/>
              </a:spcBef>
              <a:buNone/>
              <a:defRPr sz="1000" b="0" i="0" u="none" strike="noStrike" cap="none">
                <a:solidFill>
                  <a:schemeClr val="dk2"/>
                </a:solidFill>
                <a:latin typeface="Arial"/>
                <a:ea typeface="Arial"/>
                <a:cs typeface="Arial"/>
                <a:sym typeface="Arial"/>
              </a:defRPr>
            </a:lvl7pPr>
            <a:lvl8pPr marL="0" marR="0" lvl="7" indent="0" algn="r" rtl="0">
              <a:spcBef>
                <a:spcPts val="0"/>
              </a:spcBef>
              <a:buNone/>
              <a:defRPr sz="1000" b="0" i="0" u="none" strike="noStrike" cap="none">
                <a:solidFill>
                  <a:schemeClr val="dk2"/>
                </a:solidFill>
                <a:latin typeface="Arial"/>
                <a:ea typeface="Arial"/>
                <a:cs typeface="Arial"/>
                <a:sym typeface="Arial"/>
              </a:defRPr>
            </a:lvl8pPr>
            <a:lvl9pPr marL="0" marR="0" lvl="8" indent="0" algn="r" rtl="0">
              <a:spcBef>
                <a:spcPts val="0"/>
              </a:spcBef>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yon.co.uk/log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ommons.wikimedia.org/wiki/File:Djembe_drums.jpg" TargetMode="External"/><Relationship Id="rId5" Type="http://schemas.openxmlformats.org/officeDocument/2006/relationships/image" Target="../media/image5.jpg"/><Relationship Id="rId4" Type="http://schemas.openxmlformats.org/officeDocument/2006/relationships/hyperlink" Target="https://commons.wikimedia.org/wiki/File:Windsor_Castle_Upper_Ward_Quadrangle_Corrected_2-_Nov_2006_-_edited.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U2vWZKS7rY" TargetMode="External"/><Relationship Id="rId2" Type="http://schemas.openxmlformats.org/officeDocument/2006/relationships/hyperlink" Target="https://www.youtube.com/watch?v=DIpcahxNSU4" TargetMode="External"/><Relationship Id="rId1" Type="http://schemas.openxmlformats.org/officeDocument/2006/relationships/slideLayout" Target="../slideLayouts/slideLayout2.xml"/><Relationship Id="rId4" Type="http://schemas.openxmlformats.org/officeDocument/2006/relationships/hyperlink" Target="https://www.youtube.com/watch?v=R3S5sJw7M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561707" y="1656257"/>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Arial"/>
              <a:buNone/>
            </a:pPr>
            <a:r>
              <a:rPr lang="en-GB">
                <a:latin typeface="Twinkl Cursive Looped" panose="02000000000000000000" pitchFamily="2" charset="0"/>
              </a:rPr>
              <a:t>WELCOME TO</a:t>
            </a:r>
            <a:br>
              <a:rPr lang="en-GB">
                <a:latin typeface="Twinkl Cursive Looped" panose="02000000000000000000" pitchFamily="2" charset="0"/>
              </a:rPr>
            </a:br>
            <a:r>
              <a:rPr lang="en-GB">
                <a:latin typeface="Twinkl Cursive Looped" panose="02000000000000000000" pitchFamily="2" charset="0"/>
              </a:rPr>
              <a:t> YEAR 2</a:t>
            </a:r>
            <a:endParaRPr>
              <a:latin typeface="Twinkl Cursive Looped" panose="02000000000000000000" pitchFamily="2" charset="0"/>
            </a:endParaRPr>
          </a:p>
        </p:txBody>
      </p:sp>
      <p:sp>
        <p:nvSpPr>
          <p:cNvPr id="109" name="Google Shape;109;p1"/>
          <p:cNvSpPr txBox="1">
            <a:spLocks noGrp="1"/>
          </p:cNvSpPr>
          <p:nvPr>
            <p:ph type="subTitle" idx="1"/>
          </p:nvPr>
        </p:nvSpPr>
        <p:spPr>
          <a:xfrm>
            <a:off x="1561707" y="3929226"/>
            <a:ext cx="9070848" cy="6356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3600"/>
              <a:buNone/>
            </a:pPr>
            <a:r>
              <a:rPr lang="en-GB" sz="3600">
                <a:latin typeface="Twinkl Cursive Looped" panose="02000000000000000000" pitchFamily="2" charset="0"/>
              </a:rPr>
              <a:t>Miss Peters</a:t>
            </a:r>
            <a:endParaRPr>
              <a:latin typeface="Twinkl Cursive Looped" panose="02000000000000000000" pitchFamily="2" charset="0"/>
            </a:endParaRPr>
          </a:p>
        </p:txBody>
      </p:sp>
      <p:pic>
        <p:nvPicPr>
          <p:cNvPr id="4" name="Picture 2" descr="school_logo_small">
            <a:extLst>
              <a:ext uri="{FF2B5EF4-FFF2-40B4-BE49-F238E27FC236}">
                <a16:creationId xmlns:a16="http://schemas.microsoft.com/office/drawing/2014/main" id="{A39A26AF-C663-468A-A23C-4FA72AB15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753" y="2951657"/>
            <a:ext cx="1819275" cy="181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E53E-66F9-4717-AB97-049C238F0552}"/>
              </a:ext>
            </a:extLst>
          </p:cNvPr>
          <p:cNvSpPr>
            <a:spLocks noGrp="1"/>
          </p:cNvSpPr>
          <p:nvPr>
            <p:ph type="title"/>
          </p:nvPr>
        </p:nvSpPr>
        <p:spPr>
          <a:xfrm>
            <a:off x="427511" y="179456"/>
            <a:ext cx="10058400" cy="1371600"/>
          </a:xfrm>
        </p:spPr>
        <p:txBody>
          <a:bodyPr/>
          <a:lstStyle/>
          <a:p>
            <a:r>
              <a:rPr lang="en-GB" dirty="0" err="1">
                <a:latin typeface="Twinkl Cursive Looped" panose="02000000000000000000" pitchFamily="2" charset="0"/>
              </a:rPr>
              <a:t>MyON</a:t>
            </a:r>
            <a:endParaRPr lang="en-GB" dirty="0">
              <a:latin typeface="Twinkl Cursive Looped" panose="02000000000000000000" pitchFamily="2" charset="0"/>
            </a:endParaRPr>
          </a:p>
        </p:txBody>
      </p:sp>
      <p:sp>
        <p:nvSpPr>
          <p:cNvPr id="3" name="Text Placeholder 2">
            <a:extLst>
              <a:ext uri="{FF2B5EF4-FFF2-40B4-BE49-F238E27FC236}">
                <a16:creationId xmlns:a16="http://schemas.microsoft.com/office/drawing/2014/main" id="{684EFEA7-C59C-47FC-A469-E1152FA8E799}"/>
              </a:ext>
            </a:extLst>
          </p:cNvPr>
          <p:cNvSpPr>
            <a:spLocks noGrp="1"/>
          </p:cNvSpPr>
          <p:nvPr>
            <p:ph type="body" idx="1"/>
          </p:nvPr>
        </p:nvSpPr>
        <p:spPr>
          <a:xfrm>
            <a:off x="427511" y="1175657"/>
            <a:ext cx="10852068" cy="5940037"/>
          </a:xfrm>
        </p:spPr>
        <p:txBody>
          <a:bodyPr>
            <a:normAutofit/>
          </a:bodyPr>
          <a:lstStyle/>
          <a:p>
            <a:pPr marL="285750" indent="-285750">
              <a:buFont typeface="Arial" panose="020B0604020202020204" pitchFamily="34" charset="0"/>
              <a:buChar char="•"/>
            </a:pPr>
            <a:r>
              <a:rPr lang="en-GB" sz="1600" dirty="0">
                <a:latin typeface="Twinkl Cursive Looped" panose="02000000000000000000" pitchFamily="2" charset="0"/>
              </a:rPr>
              <a:t>This is a virtual library of books that your child has access to.</a:t>
            </a:r>
          </a:p>
          <a:p>
            <a:pPr marL="285750" indent="-285750">
              <a:buFont typeface="Arial" panose="020B0604020202020204" pitchFamily="34" charset="0"/>
              <a:buChar char="•"/>
            </a:pPr>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hlinkClick r:id="rId2"/>
              </a:rPr>
              <a:t>https://www.myon.co.uk/login/</a:t>
            </a:r>
            <a:endParaRPr lang="en-GB" sz="1600" dirty="0">
              <a:latin typeface="Twinkl Cursive Looped" panose="02000000000000000000" pitchFamily="2" charset="0"/>
            </a:endParaRPr>
          </a:p>
          <a:p>
            <a:pPr marL="285750" indent="-285750">
              <a:buFont typeface="Arial" panose="020B0604020202020204" pitchFamily="34" charset="0"/>
              <a:buChar char="•"/>
            </a:pPr>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rPr>
              <a:t>The children can read the books or listen to the books being read to them.</a:t>
            </a:r>
          </a:p>
          <a:p>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rPr>
              <a:t>You can listen to books/stories together.</a:t>
            </a:r>
          </a:p>
          <a:p>
            <a:pPr marL="285750" indent="-285750">
              <a:buFont typeface="Arial" panose="020B0604020202020204" pitchFamily="34" charset="0"/>
              <a:buChar char="•"/>
            </a:pPr>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rPr>
              <a:t>A </a:t>
            </a:r>
            <a:r>
              <a:rPr lang="en-GB" sz="1600" dirty="0" err="1">
                <a:latin typeface="Twinkl Cursive Looped" panose="02000000000000000000" pitchFamily="2" charset="0"/>
              </a:rPr>
              <a:t>Myon</a:t>
            </a:r>
            <a:r>
              <a:rPr lang="en-GB" sz="1600" dirty="0">
                <a:latin typeface="Twinkl Cursive Looped" panose="02000000000000000000" pitchFamily="2" charset="0"/>
              </a:rPr>
              <a:t> project will be set every holiday to introduce your child to their next topic.  We will also set a project for them to do each half term to support their learning at school.</a:t>
            </a:r>
          </a:p>
          <a:p>
            <a:pPr marL="285750" indent="-285750">
              <a:buFont typeface="Arial" panose="020B0604020202020204" pitchFamily="34" charset="0"/>
              <a:buChar char="•"/>
            </a:pPr>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rPr>
              <a:t>AR quizzes – When your child reaches Orange level they will be able to do quizzes that support their understanding of the books they are reading. </a:t>
            </a:r>
          </a:p>
          <a:p>
            <a:pPr marL="285750" indent="-285750">
              <a:buFont typeface="Arial" panose="020B0604020202020204" pitchFamily="34" charset="0"/>
              <a:buChar char="•"/>
            </a:pPr>
            <a:endParaRPr lang="en-GB" sz="1600" dirty="0">
              <a:latin typeface="Twinkl Cursive Looped" panose="02000000000000000000" pitchFamily="2" charset="0"/>
            </a:endParaRPr>
          </a:p>
          <a:p>
            <a:pPr marL="285750" indent="-285750">
              <a:buFont typeface="Arial" panose="020B0604020202020204" pitchFamily="34" charset="0"/>
              <a:buChar char="•"/>
            </a:pPr>
            <a:r>
              <a:rPr lang="en-GB" sz="1600" dirty="0">
                <a:latin typeface="Twinkl Cursive Looped" panose="02000000000000000000" pitchFamily="2" charset="0"/>
              </a:rPr>
              <a:t>Completing these quizzes regularly will help your child to make progress. </a:t>
            </a:r>
          </a:p>
          <a:p>
            <a:endParaRPr lang="en-GB" sz="1600" dirty="0">
              <a:latin typeface="Twinkl Cursive Looped" panose="02000000000000000000" pitchFamily="2" charset="0"/>
            </a:endParaRPr>
          </a:p>
        </p:txBody>
      </p:sp>
    </p:spTree>
    <p:extLst>
      <p:ext uri="{BB962C8B-B14F-4D97-AF65-F5344CB8AC3E}">
        <p14:creationId xmlns:p14="http://schemas.microsoft.com/office/powerpoint/2010/main" val="380551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17B2-00A7-4519-8CE9-219079196EF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F7895EE6-BA43-40EE-9A3E-E8548ABAC102}"/>
              </a:ext>
            </a:extLst>
          </p:cNvPr>
          <p:cNvSpPr>
            <a:spLocks noGrp="1"/>
          </p:cNvSpPr>
          <p:nvPr>
            <p:ph type="body" idx="1"/>
          </p:nvPr>
        </p:nvSpPr>
        <p:spPr>
          <a:xfrm>
            <a:off x="320634" y="2103120"/>
            <a:ext cx="10804566" cy="3931920"/>
          </a:xfrm>
        </p:spPr>
        <p:txBody>
          <a:bodyPr>
            <a:normAutofit fontScale="92500"/>
          </a:bodyPr>
          <a:lstStyle/>
          <a:p>
            <a:r>
              <a:rPr lang="en-GB" sz="2800" dirty="0">
                <a:latin typeface="Twinkl Cursive Looped" panose="02000000000000000000" pitchFamily="2" charset="0"/>
              </a:rPr>
              <a:t>Is their anything else you would like to know?</a:t>
            </a:r>
            <a:br>
              <a:rPr lang="en-GB" sz="2800" dirty="0">
                <a:latin typeface="Twinkl Cursive Looped" panose="02000000000000000000" pitchFamily="2" charset="0"/>
              </a:rPr>
            </a:br>
            <a:br>
              <a:rPr lang="en-GB" sz="2800" dirty="0">
                <a:latin typeface="Twinkl Cursive Looped" panose="02000000000000000000" pitchFamily="2" charset="0"/>
              </a:rPr>
            </a:br>
            <a:r>
              <a:rPr lang="en-GB" sz="2800" dirty="0">
                <a:latin typeface="Twinkl Cursive Looped" panose="02000000000000000000" pitchFamily="2" charset="0"/>
              </a:rPr>
              <a:t>I am usually available for a chat after school, once the children are dismissed, if you need anything or have any concerns about your child please email the office and we can arrange an appointment.</a:t>
            </a:r>
            <a:br>
              <a:rPr lang="en-GB" sz="2800" dirty="0">
                <a:latin typeface="Twinkl Cursive Looped" panose="02000000000000000000" pitchFamily="2" charset="0"/>
              </a:rPr>
            </a:br>
            <a:br>
              <a:rPr lang="en-GB" sz="2800" dirty="0">
                <a:latin typeface="Twinkl Cursive Looped" panose="02000000000000000000" pitchFamily="2" charset="0"/>
              </a:rPr>
            </a:br>
            <a:r>
              <a:rPr lang="en-GB" sz="2800" dirty="0">
                <a:latin typeface="Twinkl Cursive Looped" panose="02000000000000000000" pitchFamily="2" charset="0"/>
              </a:rPr>
              <a:t>Thank you,</a:t>
            </a:r>
            <a:br>
              <a:rPr lang="en-GB" sz="2800" dirty="0">
                <a:latin typeface="Twinkl Cursive Looped" panose="02000000000000000000" pitchFamily="2" charset="0"/>
              </a:rPr>
            </a:br>
            <a:br>
              <a:rPr lang="en-GB" sz="2800" dirty="0">
                <a:latin typeface="Twinkl Cursive Looped" panose="02000000000000000000" pitchFamily="2" charset="0"/>
              </a:rPr>
            </a:br>
            <a:r>
              <a:rPr lang="en-GB" sz="2800" dirty="0">
                <a:latin typeface="Twinkl Cursive Looped" panose="02000000000000000000" pitchFamily="2" charset="0"/>
              </a:rPr>
              <a:t>Miss Peters</a:t>
            </a:r>
          </a:p>
        </p:txBody>
      </p:sp>
    </p:spTree>
    <p:extLst>
      <p:ext uri="{BB962C8B-B14F-4D97-AF65-F5344CB8AC3E}">
        <p14:creationId xmlns:p14="http://schemas.microsoft.com/office/powerpoint/2010/main" val="16709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1066800" y="642593"/>
            <a:ext cx="10058400" cy="51406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en-GB" dirty="0">
                <a:latin typeface="Twinkl Cursive Looped" panose="02000000000000000000" pitchFamily="2" charset="0"/>
              </a:rPr>
              <a:t>Miss Peters  - Class teacher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Mrs Wingfield -   LSA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Mrs Pascal - LSA/ Pastoral </a:t>
            </a:r>
            <a:br>
              <a:rPr lang="en-GB" dirty="0">
                <a:latin typeface="Twinkl Cursive Looped" panose="02000000000000000000" pitchFamily="2" charset="0"/>
              </a:rPr>
            </a:br>
            <a:r>
              <a:rPr lang="en-GB" dirty="0">
                <a:latin typeface="Twinkl Cursive Looped" panose="02000000000000000000" pitchFamily="2" charset="0"/>
              </a:rPr>
              <a:t>	</a:t>
            </a:r>
            <a:endParaRPr dirty="0">
              <a:latin typeface="Twinkl Cursive Looped"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5B6D21-BE5D-4AAE-B91B-D411C16DA6FC}"/>
              </a:ext>
            </a:extLst>
          </p:cNvPr>
          <p:cNvSpPr/>
          <p:nvPr/>
        </p:nvSpPr>
        <p:spPr>
          <a:xfrm>
            <a:off x="313038" y="782121"/>
            <a:ext cx="11565924" cy="5293757"/>
          </a:xfrm>
          <a:prstGeom prst="rect">
            <a:avLst/>
          </a:prstGeom>
        </p:spPr>
        <p:txBody>
          <a:bodyPr wrap="square">
            <a:spAutoFit/>
          </a:bodyPr>
          <a:lstStyle/>
          <a:p>
            <a:pPr marL="285750" indent="-285750">
              <a:buFont typeface="Arial" panose="020B0604020202020204" pitchFamily="34" charset="0"/>
              <a:buChar char="•"/>
            </a:pPr>
            <a:r>
              <a:rPr lang="en-GB" sz="2600" dirty="0">
                <a:solidFill>
                  <a:schemeClr val="bg1"/>
                </a:solidFill>
                <a:latin typeface="Twinkl Cursive Looped" panose="02000000000000000000" pitchFamily="2" charset="0"/>
                <a:cs typeface="Arial" panose="020B0604020202020204" pitchFamily="34" charset="0"/>
              </a:rPr>
              <a:t>Please ensure your child arrives on time. Hannah Ball School does a soft start between 8.45 and 8.55.  </a:t>
            </a:r>
          </a:p>
          <a:p>
            <a:pPr marL="285750" indent="-285750">
              <a:buFont typeface="Arial" panose="020B0604020202020204" pitchFamily="34" charset="0"/>
              <a:buChar char="•"/>
            </a:pPr>
            <a:endParaRPr lang="en-GB" sz="2600" dirty="0">
              <a:solidFill>
                <a:schemeClr val="bg1"/>
              </a:solidFill>
              <a:latin typeface="Twinkl Cursive Looped" panose="02000000000000000000" pitchFamily="2" charset="0"/>
              <a:cs typeface="Arial" panose="020B0604020202020204" pitchFamily="34" charset="0"/>
            </a:endParaRPr>
          </a:p>
          <a:p>
            <a:pPr marL="285750" indent="-285750">
              <a:buFont typeface="Arial" panose="020B0604020202020204" pitchFamily="34" charset="0"/>
              <a:buChar char="•"/>
            </a:pPr>
            <a:r>
              <a:rPr lang="en-GB" sz="2600" dirty="0">
                <a:solidFill>
                  <a:schemeClr val="bg1"/>
                </a:solidFill>
                <a:latin typeface="Twinkl Cursive Looped" panose="02000000000000000000" pitchFamily="2" charset="0"/>
                <a:cs typeface="Arial" panose="020B0604020202020204" pitchFamily="34" charset="0"/>
              </a:rPr>
              <a:t>Year 2 do morning activities on arrival in the classroom; handwriting,  spelling and maths.  </a:t>
            </a:r>
          </a:p>
          <a:p>
            <a:pPr marL="285750" indent="-285750">
              <a:buFont typeface="Arial" panose="020B0604020202020204" pitchFamily="34" charset="0"/>
              <a:buChar char="•"/>
            </a:pPr>
            <a:endParaRPr lang="en-GB" sz="2600" dirty="0">
              <a:solidFill>
                <a:schemeClr val="bg1"/>
              </a:solidFill>
              <a:latin typeface="Twinkl Cursive Looped" panose="02000000000000000000" pitchFamily="2" charset="0"/>
              <a:cs typeface="Arial" panose="020B0604020202020204" pitchFamily="34" charset="0"/>
            </a:endParaRPr>
          </a:p>
          <a:p>
            <a:pPr marL="285750" indent="-285750">
              <a:buFont typeface="Arial" panose="020B0604020202020204" pitchFamily="34" charset="0"/>
              <a:buChar char="•"/>
            </a:pPr>
            <a:r>
              <a:rPr lang="en-GB" sz="2600" dirty="0">
                <a:solidFill>
                  <a:schemeClr val="bg1"/>
                </a:solidFill>
                <a:latin typeface="Twinkl Cursive Looped" panose="02000000000000000000" pitchFamily="2" charset="0"/>
                <a:cs typeface="Arial" panose="020B0604020202020204" pitchFamily="34" charset="0"/>
              </a:rPr>
              <a:t>The earlier your child arrives, the more opportunity they will have to learn.</a:t>
            </a:r>
          </a:p>
          <a:p>
            <a:pPr marL="285750" indent="-285750">
              <a:buFont typeface="Arial" panose="020B0604020202020204" pitchFamily="34" charset="0"/>
              <a:buChar char="•"/>
            </a:pPr>
            <a:endParaRPr lang="en-GB" sz="2600" dirty="0">
              <a:solidFill>
                <a:schemeClr val="bg1"/>
              </a:solidFill>
              <a:latin typeface="Twinkl Cursive Looped" panose="02000000000000000000" pitchFamily="2" charset="0"/>
              <a:cs typeface="Arial" panose="020B0604020202020204" pitchFamily="34" charset="0"/>
            </a:endParaRPr>
          </a:p>
          <a:p>
            <a:pPr marL="285750" indent="-285750">
              <a:buFont typeface="Arial" panose="020B0604020202020204" pitchFamily="34" charset="0"/>
              <a:buChar char="•"/>
            </a:pPr>
            <a:r>
              <a:rPr lang="en-GB" sz="2600" dirty="0">
                <a:solidFill>
                  <a:schemeClr val="bg1"/>
                </a:solidFill>
                <a:latin typeface="Twinkl Cursive Looped" panose="02000000000000000000" pitchFamily="2" charset="0"/>
                <a:cs typeface="Arial" panose="020B0604020202020204" pitchFamily="34" charset="0"/>
              </a:rPr>
              <a:t>Your child will be missing out on vital learning time if they are late. </a:t>
            </a:r>
          </a:p>
          <a:p>
            <a:endParaRPr lang="en-GB" sz="2600" dirty="0">
              <a:solidFill>
                <a:schemeClr val="bg1"/>
              </a:solidFill>
              <a:latin typeface="Twinkl Cursive Looped" panose="02000000000000000000" pitchFamily="2" charset="0"/>
              <a:cs typeface="Arial" panose="020B0604020202020204" pitchFamily="34" charset="0"/>
            </a:endParaRPr>
          </a:p>
          <a:p>
            <a:pPr marL="285750" indent="-285750">
              <a:buFont typeface="Arial" panose="020B0604020202020204" pitchFamily="34" charset="0"/>
              <a:buChar char="•"/>
            </a:pPr>
            <a:r>
              <a:rPr lang="en-GB" sz="2600" dirty="0">
                <a:solidFill>
                  <a:schemeClr val="bg1"/>
                </a:solidFill>
                <a:latin typeface="Twinkl Cursive Looped" panose="02000000000000000000" pitchFamily="2" charset="0"/>
                <a:cs typeface="Arial" panose="020B0604020202020204" pitchFamily="34" charset="0"/>
              </a:rPr>
              <a:t>It is also important to collect your child promptly at 3.10p.m.  If you are delayed for any reason, please contact the school so your child can be informed and taken to the foyer to wait for you in a comfortable place.</a:t>
            </a:r>
          </a:p>
        </p:txBody>
      </p:sp>
    </p:spTree>
    <p:extLst>
      <p:ext uri="{BB962C8B-B14F-4D97-AF65-F5344CB8AC3E}">
        <p14:creationId xmlns:p14="http://schemas.microsoft.com/office/powerpoint/2010/main" val="17489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en-GB" dirty="0">
                <a:latin typeface="Twinkl Cursive Looped" panose="02000000000000000000" pitchFamily="2" charset="0"/>
              </a:rPr>
              <a:t>Visits and experiences</a:t>
            </a:r>
            <a:endParaRPr dirty="0">
              <a:latin typeface="Twinkl Cursive Looped" panose="02000000000000000000" pitchFamily="2" charset="0"/>
            </a:endParaRPr>
          </a:p>
        </p:txBody>
      </p:sp>
      <p:sp>
        <p:nvSpPr>
          <p:cNvPr id="139" name="Google Shape;139;p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68579" algn="l" rtl="0">
              <a:lnSpc>
                <a:spcPct val="100000"/>
              </a:lnSpc>
              <a:spcBef>
                <a:spcPts val="0"/>
              </a:spcBef>
              <a:spcAft>
                <a:spcPts val="0"/>
              </a:spcAft>
              <a:buSzPts val="1800"/>
              <a:buNone/>
            </a:pPr>
            <a:endParaRPr dirty="0"/>
          </a:p>
        </p:txBody>
      </p:sp>
      <p:pic>
        <p:nvPicPr>
          <p:cNvPr id="3" name="Picture 2">
            <a:extLst>
              <a:ext uri="{FF2B5EF4-FFF2-40B4-BE49-F238E27FC236}">
                <a16:creationId xmlns:a16="http://schemas.microsoft.com/office/drawing/2014/main" id="{7728E695-A933-43EE-9C47-39C7B670EC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50846" y="3403668"/>
            <a:ext cx="6314680" cy="2567839"/>
          </a:xfrm>
          <a:prstGeom prst="rect">
            <a:avLst/>
          </a:prstGeom>
        </p:spPr>
      </p:pic>
      <p:pic>
        <p:nvPicPr>
          <p:cNvPr id="6" name="Picture 5">
            <a:extLst>
              <a:ext uri="{FF2B5EF4-FFF2-40B4-BE49-F238E27FC236}">
                <a16:creationId xmlns:a16="http://schemas.microsoft.com/office/drawing/2014/main" id="{14AF4A2D-D16C-48B4-99F5-6BA3D8FCFB9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6474" y="3241297"/>
            <a:ext cx="4461163" cy="29741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Arial"/>
              <a:buNone/>
            </a:pPr>
            <a:r>
              <a:rPr lang="en-GB" dirty="0">
                <a:latin typeface="Twinkl Cursive Looped" panose="02000000000000000000" pitchFamily="2" charset="0"/>
              </a:rPr>
              <a:t>Uniform and PE kit</a:t>
            </a:r>
            <a:endParaRPr dirty="0">
              <a:latin typeface="Twinkl Cursive Looped" panose="02000000000000000000" pitchFamily="2" charset="0"/>
            </a:endParaRPr>
          </a:p>
        </p:txBody>
      </p:sp>
      <p:sp>
        <p:nvSpPr>
          <p:cNvPr id="145" name="Google Shape;145;p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Mid-grey trousers/skirts</a:t>
            </a:r>
          </a:p>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Summer - boys can wear shorts, girls summer dresses.</a:t>
            </a:r>
          </a:p>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White polo shirt</a:t>
            </a:r>
          </a:p>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Red school jumper, round neck</a:t>
            </a:r>
          </a:p>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Grey socks or tights</a:t>
            </a:r>
          </a:p>
          <a:p>
            <a:pPr indent="-457200">
              <a:buFont typeface="Arial" panose="020B0604020202020204" pitchFamily="34" charset="0"/>
              <a:buChar char="•"/>
            </a:pPr>
            <a:r>
              <a:rPr lang="en-GB" sz="2800" dirty="0">
                <a:solidFill>
                  <a:schemeClr val="bg1"/>
                </a:solidFill>
                <a:latin typeface="Twinkl Cursive Looped" panose="02000000000000000000" pitchFamily="2" charset="0"/>
                <a:cs typeface="Arial" panose="020B0604020202020204" pitchFamily="34" charset="0"/>
              </a:rPr>
              <a:t>Plain black shoes with sensible fastenings that your child can manage independently</a:t>
            </a:r>
          </a:p>
          <a:p>
            <a:endParaRPr lang="en-GB" sz="2800" dirty="0">
              <a:solidFill>
                <a:schemeClr val="bg1"/>
              </a:solidFill>
              <a:latin typeface="Twinkl Cursive Looped" panose="02000000000000000000" pitchFamily="2" charset="0"/>
              <a:cs typeface="Arial" panose="020B0604020202020204" pitchFamily="34" charset="0"/>
            </a:endParaRPr>
          </a:p>
          <a:p>
            <a:pPr indent="-457200">
              <a:buFont typeface="Arial" panose="020B0604020202020204" pitchFamily="34" charset="0"/>
              <a:buChar char="•"/>
            </a:pPr>
            <a:endParaRPr lang="en-GB" sz="2800" dirty="0">
              <a:solidFill>
                <a:schemeClr val="bg1"/>
              </a:solidFill>
              <a:latin typeface="Twinkl Cursive Looped" panose="02000000000000000000" pitchFamily="2" charset="0"/>
            </a:endParaRPr>
          </a:p>
          <a:p>
            <a:pPr indent="-457200">
              <a:buFont typeface="Arial" panose="020B0604020202020204" pitchFamily="34" charset="0"/>
              <a:buChar char="•"/>
            </a:pPr>
            <a:endParaRPr lang="en-GB" sz="2800" dirty="0">
              <a:solidFill>
                <a:schemeClr val="bg1"/>
              </a:solidFill>
              <a:latin typeface="Twinkl Cursive Looped" panose="02000000000000000000" pitchFamily="2" charset="0"/>
            </a:endParaRPr>
          </a:p>
          <a:p>
            <a:pPr indent="-457200">
              <a:buFont typeface="Arial" panose="020B0604020202020204" pitchFamily="34" charset="0"/>
              <a:buChar char="•"/>
            </a:pPr>
            <a:endParaRPr lang="en-GB" sz="2800" dirty="0">
              <a:solidFill>
                <a:schemeClr val="bg1"/>
              </a:solidFill>
              <a:latin typeface="Twinkl Cursive Looped" panose="02000000000000000000" pitchFamily="2" charset="0"/>
            </a:endParaRPr>
          </a:p>
          <a:p>
            <a:endParaRPr lang="en-GB" sz="2800" dirty="0">
              <a:solidFill>
                <a:schemeClr val="bg1"/>
              </a:solidFill>
              <a:latin typeface="Twinkl Cursive Looped" panose="02000000000000000000" pitchFamily="2" charset="0"/>
            </a:endParaRPr>
          </a:p>
          <a:p>
            <a:pPr marL="182880" lvl="0" indent="-68579" algn="l" rtl="0">
              <a:lnSpc>
                <a:spcPct val="100000"/>
              </a:lnSpc>
              <a:spcBef>
                <a:spcPts val="0"/>
              </a:spcBef>
              <a:spcAft>
                <a:spcPts val="0"/>
              </a:spcAft>
              <a:buSzPts val="1800"/>
              <a:buNone/>
            </a:pPr>
            <a:endParaRPr sz="2800" dirty="0">
              <a:solidFill>
                <a:schemeClr val="bg1"/>
              </a:solidFill>
              <a:latin typeface="Twinkl Cursive Looped"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8292-EA62-452E-B30A-A6070253BD82}"/>
              </a:ext>
            </a:extLst>
          </p:cNvPr>
          <p:cNvSpPr>
            <a:spLocks noGrp="1"/>
          </p:cNvSpPr>
          <p:nvPr>
            <p:ph type="title"/>
          </p:nvPr>
        </p:nvSpPr>
        <p:spPr>
          <a:xfrm>
            <a:off x="1066800" y="1146494"/>
            <a:ext cx="10058400" cy="1371600"/>
          </a:xfrm>
        </p:spPr>
        <p:txBody>
          <a:bodyPr>
            <a:noAutofit/>
          </a:bodyPr>
          <a:lstStyle/>
          <a:p>
            <a:r>
              <a:rPr lang="en-GB" sz="5400" dirty="0">
                <a:latin typeface="Twinkl Cursive Looped" panose="02000000000000000000" pitchFamily="2" charset="0"/>
              </a:rPr>
              <a:t>PE kit</a:t>
            </a:r>
            <a:br>
              <a:rPr lang="en-GB" sz="3200" dirty="0">
                <a:latin typeface="Twinkl Cursive Looped" panose="02000000000000000000" pitchFamily="2" charset="0"/>
              </a:rPr>
            </a:br>
            <a:r>
              <a:rPr lang="en-GB" sz="3200" dirty="0">
                <a:latin typeface="Twinkl Cursive Looped" panose="02000000000000000000" pitchFamily="2" charset="0"/>
                <a:cs typeface="Arial" panose="020B0604020202020204" pitchFamily="34" charset="0"/>
              </a:rPr>
              <a:t>                   </a:t>
            </a:r>
            <a:br>
              <a:rPr lang="en-GB" sz="3200" dirty="0">
                <a:latin typeface="Twinkl Cursive Looped" panose="02000000000000000000" pitchFamily="2" charset="0"/>
                <a:cs typeface="Arial" panose="020B0604020202020204" pitchFamily="34" charset="0"/>
              </a:rPr>
            </a:br>
            <a:r>
              <a:rPr lang="en-GB" sz="3200" dirty="0">
                <a:latin typeface="Twinkl Cursive Looped" panose="02000000000000000000" pitchFamily="2" charset="0"/>
                <a:cs typeface="Arial" panose="020B0604020202020204" pitchFamily="34" charset="0"/>
              </a:rPr>
              <a:t>Your child will arrive in school in their PE kit on PE days.  Currently this is a </a:t>
            </a:r>
            <a:r>
              <a:rPr lang="en-GB" sz="3200" dirty="0">
                <a:solidFill>
                  <a:schemeClr val="tx1"/>
                </a:solidFill>
                <a:highlight>
                  <a:srgbClr val="FFFF00"/>
                </a:highlight>
                <a:latin typeface="Twinkl Cursive Looped" panose="02000000000000000000" pitchFamily="2" charset="0"/>
                <a:cs typeface="Arial" panose="020B0604020202020204" pitchFamily="34" charset="0"/>
              </a:rPr>
              <a:t>Wednesday and Friday.</a:t>
            </a:r>
            <a:endParaRPr lang="en-GB" sz="3200" dirty="0">
              <a:solidFill>
                <a:schemeClr val="tx1"/>
              </a:solidFill>
              <a:highlight>
                <a:srgbClr val="FFFF00"/>
              </a:highlight>
              <a:latin typeface="Twinkl Cursive Looped" panose="02000000000000000000" pitchFamily="2" charset="0"/>
            </a:endParaRPr>
          </a:p>
        </p:txBody>
      </p:sp>
      <p:sp>
        <p:nvSpPr>
          <p:cNvPr id="3" name="Text Placeholder 2">
            <a:extLst>
              <a:ext uri="{FF2B5EF4-FFF2-40B4-BE49-F238E27FC236}">
                <a16:creationId xmlns:a16="http://schemas.microsoft.com/office/drawing/2014/main" id="{FB9B9B5B-DE0C-4004-9BC1-712EAC41A9EB}"/>
              </a:ext>
            </a:extLst>
          </p:cNvPr>
          <p:cNvSpPr>
            <a:spLocks noGrp="1"/>
          </p:cNvSpPr>
          <p:nvPr>
            <p:ph type="body" idx="1"/>
          </p:nvPr>
        </p:nvSpPr>
        <p:spPr>
          <a:xfrm>
            <a:off x="1066800" y="3429000"/>
            <a:ext cx="10058400" cy="2606040"/>
          </a:xfrm>
        </p:spPr>
        <p:txBody>
          <a:bodyPr>
            <a:normAutofit/>
          </a:bodyPr>
          <a:lstStyle/>
          <a:p>
            <a:r>
              <a:rPr lang="en-GB" sz="3200" dirty="0">
                <a:latin typeface="+mj-lt"/>
              </a:rPr>
              <a:t>Plain black shorts or joggers</a:t>
            </a:r>
          </a:p>
          <a:p>
            <a:r>
              <a:rPr lang="en-GB" sz="3200" dirty="0">
                <a:latin typeface="+mj-lt"/>
              </a:rPr>
              <a:t>White school logo t-shirt or plain white t-shirt.</a:t>
            </a:r>
          </a:p>
          <a:p>
            <a:r>
              <a:rPr lang="en-GB" sz="3200" dirty="0">
                <a:latin typeface="+mj-lt"/>
              </a:rPr>
              <a:t>Plain black sweatshirt </a:t>
            </a:r>
          </a:p>
          <a:p>
            <a:r>
              <a:rPr lang="en-GB" sz="3200" dirty="0">
                <a:latin typeface="+mj-lt"/>
              </a:rPr>
              <a:t>Plain black plimsolls or trainers</a:t>
            </a:r>
          </a:p>
          <a:p>
            <a:endParaRPr lang="en-GB" sz="3200" dirty="0">
              <a:latin typeface="+mj-lt"/>
            </a:endParaRPr>
          </a:p>
          <a:p>
            <a:endParaRPr lang="en-GB" sz="3200" dirty="0">
              <a:latin typeface="+mj-lt"/>
            </a:endParaRPr>
          </a:p>
        </p:txBody>
      </p:sp>
    </p:spTree>
    <p:extLst>
      <p:ext uri="{BB962C8B-B14F-4D97-AF65-F5344CB8AC3E}">
        <p14:creationId xmlns:p14="http://schemas.microsoft.com/office/powerpoint/2010/main" val="84405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BE05-7EF9-4FFC-A6BE-AE5093D32E8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A71A3A6-1C12-4547-BED3-33093D499B19}"/>
              </a:ext>
            </a:extLst>
          </p:cNvPr>
          <p:cNvSpPr>
            <a:spLocks noGrp="1"/>
          </p:cNvSpPr>
          <p:nvPr>
            <p:ph type="body" idx="1"/>
          </p:nvPr>
        </p:nvSpPr>
        <p:spPr/>
        <p:txBody>
          <a:bodyPr>
            <a:normAutofit/>
          </a:bodyPr>
          <a:lstStyle/>
          <a:p>
            <a:r>
              <a:rPr lang="en-GB" sz="4000" u="sng" dirty="0">
                <a:latin typeface="Twinkl Cursive Looped" panose="02000000000000000000" pitchFamily="2" charset="0"/>
              </a:rPr>
              <a:t>All items must be labelled.</a:t>
            </a:r>
          </a:p>
          <a:p>
            <a:endParaRPr lang="en-GB" sz="4000" dirty="0">
              <a:latin typeface="Twinkl Cursive Looped" panose="02000000000000000000" pitchFamily="2" charset="0"/>
            </a:endParaRPr>
          </a:p>
          <a:p>
            <a:r>
              <a:rPr lang="en-GB" sz="4000" dirty="0">
                <a:latin typeface="Twinkl Cursive Looped" panose="02000000000000000000" pitchFamily="2" charset="0"/>
              </a:rPr>
              <a:t>Any non-labelled items left at the end of the day will be placed in lost property.</a:t>
            </a:r>
          </a:p>
          <a:p>
            <a:endParaRPr lang="en-GB" sz="4000" dirty="0">
              <a:latin typeface="Twinkl Cursive Looped" panose="02000000000000000000" pitchFamily="2" charset="0"/>
            </a:endParaRPr>
          </a:p>
        </p:txBody>
      </p:sp>
    </p:spTree>
    <p:extLst>
      <p:ext uri="{BB962C8B-B14F-4D97-AF65-F5344CB8AC3E}">
        <p14:creationId xmlns:p14="http://schemas.microsoft.com/office/powerpoint/2010/main" val="272487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498763" y="179457"/>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Arial"/>
              <a:buNone/>
            </a:pPr>
            <a:r>
              <a:rPr lang="en-GB" dirty="0">
                <a:latin typeface="Twinkl Cursive Looped" panose="02000000000000000000" pitchFamily="2" charset="0"/>
              </a:rPr>
              <a:t>Reading</a:t>
            </a:r>
            <a:endParaRPr dirty="0">
              <a:latin typeface="Twinkl Cursive Looped" panose="02000000000000000000" pitchFamily="2" charset="0"/>
            </a:endParaRPr>
          </a:p>
        </p:txBody>
      </p:sp>
      <p:sp>
        <p:nvSpPr>
          <p:cNvPr id="157" name="Google Shape;157;p8"/>
          <p:cNvSpPr txBox="1">
            <a:spLocks noGrp="1"/>
          </p:cNvSpPr>
          <p:nvPr>
            <p:ph type="body" idx="1"/>
          </p:nvPr>
        </p:nvSpPr>
        <p:spPr>
          <a:xfrm>
            <a:off x="498763" y="1045029"/>
            <a:ext cx="11222181" cy="5391397"/>
          </a:xfrm>
          <a:prstGeom prst="rect">
            <a:avLst/>
          </a:prstGeom>
          <a:noFill/>
          <a:ln>
            <a:noFill/>
          </a:ln>
        </p:spPr>
        <p:txBody>
          <a:bodyPr spcFirstLastPara="1" wrap="square" lIns="91425" tIns="45700" rIns="91425" bIns="45700" anchor="t" anchorCtr="0">
            <a:normAutofit/>
          </a:bodyPr>
          <a:lstStyle/>
          <a:p>
            <a:pPr>
              <a:lnSpc>
                <a:spcPct val="120000"/>
              </a:lnSpc>
            </a:pPr>
            <a:r>
              <a:rPr lang="en-GB" dirty="0">
                <a:latin typeface="Twinkl Cursive Looped" panose="02000000000000000000" pitchFamily="2" charset="0"/>
              </a:rPr>
              <a:t>Daily reading is vital! Your child must read everyday, and you must sign their planner. They should bring this in every day.</a:t>
            </a: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 Listen to your child read every day and sign their planner.  Until they get to Orange level they need to read the book twice to gain fluency in their reading.</a:t>
            </a: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Initially your child will have their book changed when they have read it twice at home.  </a:t>
            </a:r>
          </a:p>
          <a:p>
            <a:pPr>
              <a:lnSpc>
                <a:spcPct val="120000"/>
              </a:lnSpc>
            </a:pPr>
            <a:endParaRPr lang="en-GB" dirty="0">
              <a:latin typeface="Twinkl Cursive Looped" panose="02000000000000000000" pitchFamily="2" charset="0"/>
            </a:endParaRPr>
          </a:p>
          <a:p>
            <a:pPr marL="114300" indent="0">
              <a:lnSpc>
                <a:spcPct val="120000"/>
              </a:lnSpc>
              <a:buNone/>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Enjoy sharing Library books with your child, they will visit the school library once a week and you can pre-order books from home.</a:t>
            </a:r>
          </a:p>
          <a:p>
            <a:pPr>
              <a:lnSpc>
                <a:spcPct val="120000"/>
              </a:lnSpc>
            </a:pPr>
            <a:endParaRPr lang="en-GB" dirty="0">
              <a:latin typeface="Twinkl Cursive Looped" panose="02000000000000000000" pitchFamily="2" charset="0"/>
            </a:endParaRPr>
          </a:p>
          <a:p>
            <a:pPr marL="0" indent="0">
              <a:lnSpc>
                <a:spcPct val="120000"/>
              </a:lnSpc>
              <a:buNone/>
            </a:pPr>
            <a:endParaRPr lang="en-GB" dirty="0">
              <a:latin typeface="Twinkl Cursive Looped" panose="02000000000000000000" pitchFamily="2" charset="0"/>
            </a:endParaRPr>
          </a:p>
          <a:p>
            <a:pPr marL="182880" lvl="0" indent="-68579" algn="l" rtl="0">
              <a:lnSpc>
                <a:spcPct val="100000"/>
              </a:lnSpc>
              <a:spcBef>
                <a:spcPts val="0"/>
              </a:spcBef>
              <a:spcAft>
                <a:spcPts val="0"/>
              </a:spcAft>
              <a:buSzPts val="1800"/>
              <a:buNone/>
            </a:pPr>
            <a:endParaRPr dirty="0">
              <a:latin typeface="Twinkl Cursive Looped"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6CC-29FB-447F-B2F5-AC56502E803D}"/>
              </a:ext>
            </a:extLst>
          </p:cNvPr>
          <p:cNvSpPr>
            <a:spLocks noGrp="1"/>
          </p:cNvSpPr>
          <p:nvPr>
            <p:ph type="title"/>
          </p:nvPr>
        </p:nvSpPr>
        <p:spPr>
          <a:xfrm>
            <a:off x="475013" y="172192"/>
            <a:ext cx="10058400" cy="1371600"/>
          </a:xfrm>
        </p:spPr>
        <p:txBody>
          <a:bodyPr>
            <a:normAutofit/>
          </a:bodyPr>
          <a:lstStyle/>
          <a:p>
            <a:r>
              <a:rPr lang="en-GB" sz="5400" dirty="0">
                <a:latin typeface="Twinkl Cursive Looped" panose="02000000000000000000" pitchFamily="2" charset="0"/>
              </a:rPr>
              <a:t>Phonics and reading</a:t>
            </a:r>
          </a:p>
        </p:txBody>
      </p:sp>
      <p:sp>
        <p:nvSpPr>
          <p:cNvPr id="3" name="Text Placeholder 2">
            <a:extLst>
              <a:ext uri="{FF2B5EF4-FFF2-40B4-BE49-F238E27FC236}">
                <a16:creationId xmlns:a16="http://schemas.microsoft.com/office/drawing/2014/main" id="{F2AFCDB4-BFBE-40EE-8E75-DA2D50439391}"/>
              </a:ext>
            </a:extLst>
          </p:cNvPr>
          <p:cNvSpPr>
            <a:spLocks noGrp="1"/>
          </p:cNvSpPr>
          <p:nvPr>
            <p:ph type="body" idx="1"/>
          </p:nvPr>
        </p:nvSpPr>
        <p:spPr>
          <a:xfrm>
            <a:off x="475013" y="1543792"/>
            <a:ext cx="10863943" cy="4942510"/>
          </a:xfrm>
        </p:spPr>
        <p:txBody>
          <a:bodyPr>
            <a:normAutofit fontScale="85000" lnSpcReduction="10000"/>
          </a:bodyPr>
          <a:lstStyle/>
          <a:p>
            <a:pPr>
              <a:lnSpc>
                <a:spcPct val="120000"/>
              </a:lnSpc>
            </a:pPr>
            <a:r>
              <a:rPr lang="en-GB" dirty="0">
                <a:latin typeface="Twinkl Cursive Looped" panose="02000000000000000000" pitchFamily="2" charset="0"/>
              </a:rPr>
              <a:t>Children need to be able to decode words using the letter sounds.</a:t>
            </a: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Practice these sounds and key words daily as part of your reading session.</a:t>
            </a: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Spellings will be sent home. Please practise these with your child in order for them to make progress.</a:t>
            </a:r>
          </a:p>
          <a:p>
            <a:pPr>
              <a:lnSpc>
                <a:spcPct val="120000"/>
              </a:lnSpc>
            </a:pPr>
            <a:endParaRPr lang="en-GB" dirty="0">
              <a:latin typeface="Twinkl Cursive Looped" panose="02000000000000000000" pitchFamily="2" charset="0"/>
            </a:endParaRPr>
          </a:p>
          <a:p>
            <a:pPr marL="0" indent="0">
              <a:lnSpc>
                <a:spcPct val="120000"/>
              </a:lnSpc>
              <a:buNone/>
            </a:pPr>
            <a:r>
              <a:rPr lang="en-GB" dirty="0">
                <a:latin typeface="Twinkl Cursive Looped" panose="02000000000000000000" pitchFamily="2" charset="0"/>
              </a:rPr>
              <a:t>    </a:t>
            </a:r>
            <a:r>
              <a:rPr lang="en-GB" b="1" dirty="0">
                <a:latin typeface="Twinkl Cursive Looped" panose="02000000000000000000" pitchFamily="2" charset="0"/>
              </a:rPr>
              <a:t>Examples of the sounds the letters make singularly and when combined.</a:t>
            </a:r>
          </a:p>
          <a:p>
            <a:pPr marL="0" indent="0">
              <a:lnSpc>
                <a:spcPct val="120000"/>
              </a:lnSpc>
              <a:buNone/>
            </a:pPr>
            <a:endParaRPr lang="en-GB" b="1" dirty="0">
              <a:latin typeface="Twinkl Cursive Looped" panose="02000000000000000000" pitchFamily="2" charset="0"/>
            </a:endParaRPr>
          </a:p>
          <a:p>
            <a:pPr>
              <a:lnSpc>
                <a:spcPct val="120000"/>
              </a:lnSpc>
            </a:pPr>
            <a:r>
              <a:rPr lang="en-GB" dirty="0">
                <a:latin typeface="Twinkl Cursive Looped" panose="02000000000000000000" pitchFamily="2" charset="0"/>
              </a:rPr>
              <a:t> Phase 2  </a:t>
            </a:r>
            <a:r>
              <a:rPr lang="en-GB" dirty="0">
                <a:latin typeface="Twinkl Cursive Looped" panose="02000000000000000000" pitchFamily="2" charset="0"/>
                <a:hlinkClick r:id="rId2"/>
              </a:rPr>
              <a:t>https://www.youtube.com/watch?v=DIpcahxNSU4</a:t>
            </a:r>
            <a:endParaRPr lang="en-GB" dirty="0">
              <a:latin typeface="Twinkl Cursive Looped" panose="02000000000000000000" pitchFamily="2" charset="0"/>
            </a:endParaRP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Phase 3  </a:t>
            </a:r>
            <a:r>
              <a:rPr lang="en-GB" dirty="0">
                <a:latin typeface="Twinkl Cursive Looped" panose="02000000000000000000" pitchFamily="2" charset="0"/>
                <a:hlinkClick r:id="rId3"/>
              </a:rPr>
              <a:t>https://www.youtube.com/watch?v=vU2vWZKS7rY</a:t>
            </a:r>
            <a:endParaRPr lang="en-GB" dirty="0">
              <a:latin typeface="Twinkl Cursive Looped" panose="02000000000000000000" pitchFamily="2" charset="0"/>
            </a:endParaRPr>
          </a:p>
          <a:p>
            <a:pPr>
              <a:lnSpc>
                <a:spcPct val="120000"/>
              </a:lnSpc>
            </a:pPr>
            <a:endParaRPr lang="en-GB" dirty="0">
              <a:latin typeface="Twinkl Cursive Looped" panose="02000000000000000000" pitchFamily="2" charset="0"/>
            </a:endParaRPr>
          </a:p>
          <a:p>
            <a:pPr>
              <a:lnSpc>
                <a:spcPct val="120000"/>
              </a:lnSpc>
            </a:pPr>
            <a:r>
              <a:rPr lang="en-GB" dirty="0">
                <a:latin typeface="Twinkl Cursive Looped" panose="02000000000000000000" pitchFamily="2" charset="0"/>
              </a:rPr>
              <a:t>Phase 5 </a:t>
            </a:r>
            <a:r>
              <a:rPr lang="en-GB" dirty="0">
                <a:latin typeface="Twinkl Cursive Looped" panose="02000000000000000000" pitchFamily="2" charset="0"/>
                <a:hlinkClick r:id="rId4"/>
              </a:rPr>
              <a:t>https://www.youtube.com/watch?v=R3S5sJw7MfI</a:t>
            </a:r>
            <a:endParaRPr lang="en-GB" dirty="0">
              <a:latin typeface="Twinkl Cursive Looped" panose="02000000000000000000" pitchFamily="2" charset="0"/>
            </a:endParaRPr>
          </a:p>
          <a:p>
            <a:pPr>
              <a:lnSpc>
                <a:spcPct val="120000"/>
              </a:lnSpc>
            </a:pPr>
            <a:endParaRPr lang="en-GB" dirty="0">
              <a:latin typeface="Twinkl Cursive Looped" panose="02000000000000000000" pitchFamily="2" charset="0"/>
            </a:endParaRPr>
          </a:p>
          <a:p>
            <a:pPr marL="0" indent="0">
              <a:lnSpc>
                <a:spcPct val="120000"/>
              </a:lnSpc>
              <a:buNone/>
            </a:pPr>
            <a:endParaRPr lang="en-GB" dirty="0">
              <a:latin typeface="Twinkl Cursive Looped" panose="02000000000000000000" pitchFamily="2" charset="0"/>
            </a:endParaRPr>
          </a:p>
          <a:p>
            <a:endParaRPr lang="en-GB" dirty="0">
              <a:latin typeface="Twinkl Cursive Looped" panose="02000000000000000000" pitchFamily="2" charset="0"/>
            </a:endParaRPr>
          </a:p>
          <a:p>
            <a:endParaRPr lang="en-GB" dirty="0">
              <a:latin typeface="Twinkl Cursive Looped" panose="02000000000000000000" pitchFamily="2" charset="0"/>
            </a:endParaRPr>
          </a:p>
        </p:txBody>
      </p:sp>
    </p:spTree>
    <p:extLst>
      <p:ext uri="{BB962C8B-B14F-4D97-AF65-F5344CB8AC3E}">
        <p14:creationId xmlns:p14="http://schemas.microsoft.com/office/powerpoint/2010/main" val="1006201338"/>
      </p:ext>
    </p:extLst>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twinkl">
      <a:majorFont>
        <a:latin typeface="Twinkl Cursive Looped"/>
        <a:ea typeface=""/>
        <a:cs typeface=""/>
      </a:majorFont>
      <a:minorFont>
        <a:latin typeface="Twinkl Cursive Loop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661</Words>
  <Application>Microsoft Office PowerPoint</Application>
  <PresentationFormat>Widescreen</PresentationFormat>
  <Paragraphs>73</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Twinkl Cursive Looped</vt:lpstr>
      <vt:lpstr>Savon</vt:lpstr>
      <vt:lpstr>WELCOME TO  YEAR 2</vt:lpstr>
      <vt:lpstr>Miss Peters  - Class teacher    Mrs Wingfield -   LSA    Mrs Pascal - LSA/ Pastoral   </vt:lpstr>
      <vt:lpstr>PowerPoint Presentation</vt:lpstr>
      <vt:lpstr>Visits and experiences</vt:lpstr>
      <vt:lpstr>Uniform and PE kit</vt:lpstr>
      <vt:lpstr>PE kit                     Your child will arrive in school in their PE kit on PE days.  Currently this is a Wednesday and Friday.</vt:lpstr>
      <vt:lpstr>PowerPoint Presentation</vt:lpstr>
      <vt:lpstr>Reading</vt:lpstr>
      <vt:lpstr>Phonics and reading</vt:lpstr>
      <vt:lpstr>MyON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Jodie Peters</dc:creator>
  <cp:lastModifiedBy>Jodie Peters</cp:lastModifiedBy>
  <cp:revision>3</cp:revision>
  <dcterms:created xsi:type="dcterms:W3CDTF">2021-09-09T17:50:10Z</dcterms:created>
  <dcterms:modified xsi:type="dcterms:W3CDTF">2021-09-21T09:40:32Z</dcterms:modified>
</cp:coreProperties>
</file>